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4046A7-2BA6-43E2-AAE1-75BDA9D24EB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93B1A6-899B-46F4-8041-DC90A2EED59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THỦY QUYỂN</a:t>
          </a:r>
          <a:endParaRPr lang="en-US" sz="20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219428-3266-43E6-BFFD-EDBD0B5658EB}" type="parTrans" cxnId="{20C0966B-79AC-4AAC-8870-0098F175C935}">
      <dgm:prSet/>
      <dgm:spPr/>
      <dgm:t>
        <a:bodyPr/>
        <a:lstStyle/>
        <a:p>
          <a:endParaRPr lang="en-US"/>
        </a:p>
      </dgm:t>
    </dgm:pt>
    <dgm:pt modelId="{3AB41AE7-E2DF-437B-9825-2EAD15062E2D}" type="sibTrans" cxnId="{20C0966B-79AC-4AAC-8870-0098F175C935}">
      <dgm:prSet/>
      <dgm:spPr/>
      <dgm:t>
        <a:bodyPr/>
        <a:lstStyle/>
        <a:p>
          <a:endParaRPr lang="en-US"/>
        </a:p>
      </dgm:t>
    </dgm:pt>
    <dgm:pt modelId="{594D2FA2-4925-4F80-B426-7CDC26FDD928}">
      <dgm:prSet phldrT="[Text]" custT="1"/>
      <dgm:spPr/>
      <dgm:t>
        <a:bodyPr/>
        <a:lstStyle/>
        <a:p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dương</a:t>
          </a:r>
          <a:endParaRPr lang="en-US" sz="2000" b="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5F1A843-838F-483C-A3DE-D374136ED27A}" type="parTrans" cxnId="{4A315E07-5458-41DA-A323-508649B12FDF}">
      <dgm:prSet/>
      <dgm:spPr/>
      <dgm:t>
        <a:bodyPr/>
        <a:lstStyle/>
        <a:p>
          <a:endParaRPr lang="en-US"/>
        </a:p>
      </dgm:t>
    </dgm:pt>
    <dgm:pt modelId="{043997AB-AEB9-43AF-BE6C-0D7EEA22098B}" type="sibTrans" cxnId="{4A315E07-5458-41DA-A323-508649B12FDF}">
      <dgm:prSet/>
      <dgm:spPr/>
      <dgm:t>
        <a:bodyPr/>
        <a:lstStyle/>
        <a:p>
          <a:endParaRPr lang="en-US"/>
        </a:p>
      </dgm:t>
    </dgm:pt>
    <dgm:pt modelId="{FA3E696F-9253-4F06-A4AA-2451A428930B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hồ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F79E56E-2D39-4E1B-99BF-EFBC12C8CE25}" type="parTrans" cxnId="{E1B36C64-3078-4A6C-9055-E99773F343EB}">
      <dgm:prSet/>
      <dgm:spPr/>
      <dgm:t>
        <a:bodyPr/>
        <a:lstStyle/>
        <a:p>
          <a:endParaRPr lang="en-US"/>
        </a:p>
      </dgm:t>
    </dgm:pt>
    <dgm:pt modelId="{4BCD30F5-694A-453B-9948-49B0878F4729}" type="sibTrans" cxnId="{E1B36C64-3078-4A6C-9055-E99773F343EB}">
      <dgm:prSet/>
      <dgm:spPr/>
      <dgm:t>
        <a:bodyPr/>
        <a:lstStyle/>
        <a:p>
          <a:endParaRPr lang="en-US"/>
        </a:p>
      </dgm:t>
    </dgm:pt>
    <dgm:pt modelId="{5B513A09-E4C8-4230-A173-15DEA752199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Băng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tuyết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CC8C51-1896-46B1-BC5E-1E7D60D6BBB0}" type="parTrans" cxnId="{EAC4EBD3-A397-4274-AE3E-C00D2849D119}">
      <dgm:prSet/>
      <dgm:spPr/>
      <dgm:t>
        <a:bodyPr/>
        <a:lstStyle/>
        <a:p>
          <a:endParaRPr lang="en-US"/>
        </a:p>
      </dgm:t>
    </dgm:pt>
    <dgm:pt modelId="{0464BAD6-FE11-4C54-B91D-D4E33D596314}" type="sibTrans" cxnId="{EAC4EBD3-A397-4274-AE3E-C00D2849D119}">
      <dgm:prSet/>
      <dgm:spPr/>
      <dgm:t>
        <a:bodyPr/>
        <a:lstStyle/>
        <a:p>
          <a:endParaRPr lang="en-US"/>
        </a:p>
      </dgm:t>
    </dgm:pt>
    <dgm:pt modelId="{24F5F800-13A0-472E-A310-7CFA274D0345}">
      <dgm:prSet phldrT="[Text]" custT="1"/>
      <dgm:spPr/>
      <dgm:t>
        <a:bodyPr/>
        <a:lstStyle/>
        <a:p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Hơi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khí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quyển</a:t>
          </a:r>
          <a:endParaRPr lang="en-US" sz="20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93FA91C-4828-4F32-8019-9F10C12C29C8}" type="parTrans" cxnId="{95598D7F-B1C0-4DE8-9FDF-3C35AB6EDE91}">
      <dgm:prSet/>
      <dgm:spPr/>
      <dgm:t>
        <a:bodyPr/>
        <a:lstStyle/>
        <a:p>
          <a:endParaRPr lang="en-US"/>
        </a:p>
      </dgm:t>
    </dgm:pt>
    <dgm:pt modelId="{BA96256E-6E7A-45BD-BA3B-D2FE5A4F2CE7}" type="sibTrans" cxnId="{95598D7F-B1C0-4DE8-9FDF-3C35AB6EDE91}">
      <dgm:prSet/>
      <dgm:spPr/>
      <dgm:t>
        <a:bodyPr/>
        <a:lstStyle/>
        <a:p>
          <a:endParaRPr lang="en-US"/>
        </a:p>
      </dgm:t>
    </dgm:pt>
    <dgm:pt modelId="{D308C98B-A054-44A5-9587-C31968FC42B4}">
      <dgm:prSet phldrT="[Text]" custT="1"/>
      <dgm:spPr/>
      <dgm:t>
        <a:bodyPr/>
        <a:lstStyle/>
        <a:p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trên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lục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endParaRPr lang="en-US" sz="20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B626E8-3593-476B-A90D-28D6B085A1A1}" type="parTrans" cxnId="{06DA5125-8E6F-41DF-A157-F3B1373E83B2}">
      <dgm:prSet/>
      <dgm:spPr/>
      <dgm:t>
        <a:bodyPr/>
        <a:lstStyle/>
        <a:p>
          <a:endParaRPr lang="en-US"/>
        </a:p>
      </dgm:t>
    </dgm:pt>
    <dgm:pt modelId="{4BAA44CC-484A-41FD-BF01-AEA98C03E84B}" type="sibTrans" cxnId="{06DA5125-8E6F-41DF-A157-F3B1373E83B2}">
      <dgm:prSet/>
      <dgm:spPr/>
      <dgm:t>
        <a:bodyPr/>
        <a:lstStyle/>
        <a:p>
          <a:endParaRPr lang="en-US"/>
        </a:p>
      </dgm:t>
    </dgm:pt>
    <dgm:pt modelId="{CBBD0C13-614D-41DA-BB6C-976F8228E04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ngầm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AEBE915-D848-4195-B2DC-055DDD4994AF}" type="parTrans" cxnId="{ABC7862F-4E94-43C6-8701-1A39B655F848}">
      <dgm:prSet/>
      <dgm:spPr/>
      <dgm:t>
        <a:bodyPr/>
        <a:lstStyle/>
        <a:p>
          <a:endParaRPr lang="en-US"/>
        </a:p>
      </dgm:t>
    </dgm:pt>
    <dgm:pt modelId="{891CC14E-847D-4423-9077-D627EDFD4619}" type="sibTrans" cxnId="{ABC7862F-4E94-43C6-8701-1A39B655F848}">
      <dgm:prSet/>
      <dgm:spPr/>
      <dgm:t>
        <a:bodyPr/>
        <a:lstStyle/>
        <a:p>
          <a:endParaRPr lang="en-US"/>
        </a:p>
      </dgm:t>
    </dgm:pt>
    <dgm:pt modelId="{69717F9E-6A94-4A96-ADDC-3673DC940652}" type="pres">
      <dgm:prSet presAssocID="{4E4046A7-2BA6-43E2-AAE1-75BDA9D24EB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47C5B5-C7E9-4AE2-A4FA-B9CE3B996FFB}" type="pres">
      <dgm:prSet presAssocID="{4E4046A7-2BA6-43E2-AAE1-75BDA9D24EB1}" presName="hierFlow" presStyleCnt="0"/>
      <dgm:spPr/>
    </dgm:pt>
    <dgm:pt modelId="{4E0131F2-2358-46B4-8716-B0EC033D0528}" type="pres">
      <dgm:prSet presAssocID="{4E4046A7-2BA6-43E2-AAE1-75BDA9D24EB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D80DAC0-CF42-4C97-A567-EF55FC703221}" type="pres">
      <dgm:prSet presAssocID="{4993B1A6-899B-46F4-8041-DC90A2EED590}" presName="Name14" presStyleCnt="0"/>
      <dgm:spPr/>
    </dgm:pt>
    <dgm:pt modelId="{2A7A19CD-6D41-4AD9-9768-E3BC6A9AC3C2}" type="pres">
      <dgm:prSet presAssocID="{4993B1A6-899B-46F4-8041-DC90A2EED590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CA2A52-BD40-4D47-909E-75E0C4622C0F}" type="pres">
      <dgm:prSet presAssocID="{4993B1A6-899B-46F4-8041-DC90A2EED590}" presName="hierChild2" presStyleCnt="0"/>
      <dgm:spPr/>
    </dgm:pt>
    <dgm:pt modelId="{6ADB3738-3FF1-4B9C-9C42-AF9EFDAC30B9}" type="pres">
      <dgm:prSet presAssocID="{05F1A843-838F-483C-A3DE-D374136ED27A}" presName="Name19" presStyleLbl="parChTrans1D2" presStyleIdx="0" presStyleCnt="3"/>
      <dgm:spPr/>
      <dgm:t>
        <a:bodyPr/>
        <a:lstStyle/>
        <a:p>
          <a:endParaRPr lang="en-US"/>
        </a:p>
      </dgm:t>
    </dgm:pt>
    <dgm:pt modelId="{58DD910B-9747-4501-A9D1-4DF4CA55DE4F}" type="pres">
      <dgm:prSet presAssocID="{594D2FA2-4925-4F80-B426-7CDC26FDD928}" presName="Name21" presStyleCnt="0"/>
      <dgm:spPr/>
    </dgm:pt>
    <dgm:pt modelId="{EDA7BA34-C6A5-4DCE-BF5A-F8F88282042B}" type="pres">
      <dgm:prSet presAssocID="{594D2FA2-4925-4F80-B426-7CDC26FDD928}" presName="level2Shape" presStyleLbl="node2" presStyleIdx="0" presStyleCnt="3"/>
      <dgm:spPr/>
      <dgm:t>
        <a:bodyPr/>
        <a:lstStyle/>
        <a:p>
          <a:endParaRPr lang="en-US"/>
        </a:p>
      </dgm:t>
    </dgm:pt>
    <dgm:pt modelId="{A89414F5-D482-49F0-AEFB-77E7E2305C35}" type="pres">
      <dgm:prSet presAssocID="{594D2FA2-4925-4F80-B426-7CDC26FDD928}" presName="hierChild3" presStyleCnt="0"/>
      <dgm:spPr/>
    </dgm:pt>
    <dgm:pt modelId="{EAA6532F-A3A3-4E3B-8807-E5BCF937F368}" type="pres">
      <dgm:prSet presAssocID="{1AB626E8-3593-476B-A90D-28D6B085A1A1}" presName="Name19" presStyleLbl="parChTrans1D2" presStyleIdx="1" presStyleCnt="3"/>
      <dgm:spPr/>
      <dgm:t>
        <a:bodyPr/>
        <a:lstStyle/>
        <a:p>
          <a:endParaRPr lang="en-US"/>
        </a:p>
      </dgm:t>
    </dgm:pt>
    <dgm:pt modelId="{97E406CF-13E5-4053-A850-B35A6BB9A745}" type="pres">
      <dgm:prSet presAssocID="{D308C98B-A054-44A5-9587-C31968FC42B4}" presName="Name21" presStyleCnt="0"/>
      <dgm:spPr/>
    </dgm:pt>
    <dgm:pt modelId="{876F4162-3F6B-45B6-BE11-F46FAA2A0223}" type="pres">
      <dgm:prSet presAssocID="{D308C98B-A054-44A5-9587-C31968FC42B4}" presName="level2Shape" presStyleLbl="node2" presStyleIdx="1" presStyleCnt="3"/>
      <dgm:spPr/>
      <dgm:t>
        <a:bodyPr/>
        <a:lstStyle/>
        <a:p>
          <a:endParaRPr lang="en-US"/>
        </a:p>
      </dgm:t>
    </dgm:pt>
    <dgm:pt modelId="{451EF64F-07ED-4038-8738-B1CBB9BBE12A}" type="pres">
      <dgm:prSet presAssocID="{D308C98B-A054-44A5-9587-C31968FC42B4}" presName="hierChild3" presStyleCnt="0"/>
      <dgm:spPr/>
    </dgm:pt>
    <dgm:pt modelId="{0146023C-5B97-4703-969A-BC32D7298540}" type="pres">
      <dgm:prSet presAssocID="{0F79E56E-2D39-4E1B-99BF-EFBC12C8CE25}" presName="Name19" presStyleLbl="parChTrans1D3" presStyleIdx="0" presStyleCnt="3"/>
      <dgm:spPr/>
      <dgm:t>
        <a:bodyPr/>
        <a:lstStyle/>
        <a:p>
          <a:endParaRPr lang="en-US"/>
        </a:p>
      </dgm:t>
    </dgm:pt>
    <dgm:pt modelId="{86CF44B2-E278-417B-A67F-092B2E8BC495}" type="pres">
      <dgm:prSet presAssocID="{FA3E696F-9253-4F06-A4AA-2451A428930B}" presName="Name21" presStyleCnt="0"/>
      <dgm:spPr/>
    </dgm:pt>
    <dgm:pt modelId="{1147A515-FBAB-4761-A236-95059371FA17}" type="pres">
      <dgm:prSet presAssocID="{FA3E696F-9253-4F06-A4AA-2451A428930B}" presName="level2Shape" presStyleLbl="node3" presStyleIdx="0" presStyleCnt="3"/>
      <dgm:spPr/>
      <dgm:t>
        <a:bodyPr/>
        <a:lstStyle/>
        <a:p>
          <a:endParaRPr lang="en-US"/>
        </a:p>
      </dgm:t>
    </dgm:pt>
    <dgm:pt modelId="{2B728B85-AF26-4F27-A9F2-345D96ABB8D0}" type="pres">
      <dgm:prSet presAssocID="{FA3E696F-9253-4F06-A4AA-2451A428930B}" presName="hierChild3" presStyleCnt="0"/>
      <dgm:spPr/>
    </dgm:pt>
    <dgm:pt modelId="{55D7FBF6-AE12-4CD9-AFD7-3329759F1FAB}" type="pres">
      <dgm:prSet presAssocID="{92CC8C51-1896-46B1-BC5E-1E7D60D6BBB0}" presName="Name19" presStyleLbl="parChTrans1D3" presStyleIdx="1" presStyleCnt="3"/>
      <dgm:spPr/>
      <dgm:t>
        <a:bodyPr/>
        <a:lstStyle/>
        <a:p>
          <a:endParaRPr lang="en-US"/>
        </a:p>
      </dgm:t>
    </dgm:pt>
    <dgm:pt modelId="{63361C99-2280-447E-941A-60745237B3B9}" type="pres">
      <dgm:prSet presAssocID="{5B513A09-E4C8-4230-A173-15DEA7521999}" presName="Name21" presStyleCnt="0"/>
      <dgm:spPr/>
    </dgm:pt>
    <dgm:pt modelId="{FDD20608-BBDF-4CED-B537-53E7677284B5}" type="pres">
      <dgm:prSet presAssocID="{5B513A09-E4C8-4230-A173-15DEA7521999}" presName="level2Shape" presStyleLbl="node3" presStyleIdx="1" presStyleCnt="3"/>
      <dgm:spPr/>
      <dgm:t>
        <a:bodyPr/>
        <a:lstStyle/>
        <a:p>
          <a:endParaRPr lang="en-US"/>
        </a:p>
      </dgm:t>
    </dgm:pt>
    <dgm:pt modelId="{B7F82A3B-6B48-4C86-8629-28BF3CC08480}" type="pres">
      <dgm:prSet presAssocID="{5B513A09-E4C8-4230-A173-15DEA7521999}" presName="hierChild3" presStyleCnt="0"/>
      <dgm:spPr/>
    </dgm:pt>
    <dgm:pt modelId="{CD94CD5D-9A34-4662-9A4A-FEC0CAB614D6}" type="pres">
      <dgm:prSet presAssocID="{8AEBE915-D848-4195-B2DC-055DDD4994AF}" presName="Name19" presStyleLbl="parChTrans1D3" presStyleIdx="2" presStyleCnt="3"/>
      <dgm:spPr/>
      <dgm:t>
        <a:bodyPr/>
        <a:lstStyle/>
        <a:p>
          <a:endParaRPr lang="en-US"/>
        </a:p>
      </dgm:t>
    </dgm:pt>
    <dgm:pt modelId="{01859B78-AFCE-48EF-93A7-DCEF206B6080}" type="pres">
      <dgm:prSet presAssocID="{CBBD0C13-614D-41DA-BB6C-976F8228E049}" presName="Name21" presStyleCnt="0"/>
      <dgm:spPr/>
    </dgm:pt>
    <dgm:pt modelId="{37943C60-B950-4F91-B915-B63DED909B7B}" type="pres">
      <dgm:prSet presAssocID="{CBBD0C13-614D-41DA-BB6C-976F8228E049}" presName="level2Shape" presStyleLbl="node3" presStyleIdx="2" presStyleCnt="3"/>
      <dgm:spPr/>
      <dgm:t>
        <a:bodyPr/>
        <a:lstStyle/>
        <a:p>
          <a:endParaRPr lang="en-US"/>
        </a:p>
      </dgm:t>
    </dgm:pt>
    <dgm:pt modelId="{7EB433C8-5BFB-4ADA-B383-B23E61A64B3E}" type="pres">
      <dgm:prSet presAssocID="{CBBD0C13-614D-41DA-BB6C-976F8228E049}" presName="hierChild3" presStyleCnt="0"/>
      <dgm:spPr/>
    </dgm:pt>
    <dgm:pt modelId="{3E4DDF2D-0EDB-4954-AE12-7E6C1B6057CA}" type="pres">
      <dgm:prSet presAssocID="{C93FA91C-4828-4F32-8019-9F10C12C29C8}" presName="Name19" presStyleLbl="parChTrans1D2" presStyleIdx="2" presStyleCnt="3"/>
      <dgm:spPr/>
      <dgm:t>
        <a:bodyPr/>
        <a:lstStyle/>
        <a:p>
          <a:endParaRPr lang="en-US"/>
        </a:p>
      </dgm:t>
    </dgm:pt>
    <dgm:pt modelId="{020D17D1-4221-405E-91BB-2FBA90B4B8DC}" type="pres">
      <dgm:prSet presAssocID="{24F5F800-13A0-472E-A310-7CFA274D0345}" presName="Name21" presStyleCnt="0"/>
      <dgm:spPr/>
    </dgm:pt>
    <dgm:pt modelId="{0FFD7BDE-C456-41F1-8399-87183A4DE9E4}" type="pres">
      <dgm:prSet presAssocID="{24F5F800-13A0-472E-A310-7CFA274D0345}" presName="level2Shape" presStyleLbl="node2" presStyleIdx="2" presStyleCnt="3"/>
      <dgm:spPr/>
      <dgm:t>
        <a:bodyPr/>
        <a:lstStyle/>
        <a:p>
          <a:endParaRPr lang="en-US"/>
        </a:p>
      </dgm:t>
    </dgm:pt>
    <dgm:pt modelId="{C804BB76-DBD4-44C7-A75F-93A3806BF0AF}" type="pres">
      <dgm:prSet presAssocID="{24F5F800-13A0-472E-A310-7CFA274D0345}" presName="hierChild3" presStyleCnt="0"/>
      <dgm:spPr/>
    </dgm:pt>
    <dgm:pt modelId="{637BFA1F-B6D1-444F-B502-4F95983CE7EB}" type="pres">
      <dgm:prSet presAssocID="{4E4046A7-2BA6-43E2-AAE1-75BDA9D24EB1}" presName="bgShapesFlow" presStyleCnt="0"/>
      <dgm:spPr/>
    </dgm:pt>
  </dgm:ptLst>
  <dgm:cxnLst>
    <dgm:cxn modelId="{06DA5125-8E6F-41DF-A157-F3B1373E83B2}" srcId="{4993B1A6-899B-46F4-8041-DC90A2EED590}" destId="{D308C98B-A054-44A5-9587-C31968FC42B4}" srcOrd="1" destOrd="0" parTransId="{1AB626E8-3593-476B-A90D-28D6B085A1A1}" sibTransId="{4BAA44CC-484A-41FD-BF01-AEA98C03E84B}"/>
    <dgm:cxn modelId="{61BCEB82-7447-4BF7-A01C-39242CB31631}" type="presOf" srcId="{4E4046A7-2BA6-43E2-AAE1-75BDA9D24EB1}" destId="{69717F9E-6A94-4A96-ADDC-3673DC940652}" srcOrd="0" destOrd="0" presId="urn:microsoft.com/office/officeart/2005/8/layout/hierarchy6"/>
    <dgm:cxn modelId="{3626AEF9-4E53-4A95-857E-72DC8832F3A4}" type="presOf" srcId="{4993B1A6-899B-46F4-8041-DC90A2EED590}" destId="{2A7A19CD-6D41-4AD9-9768-E3BC6A9AC3C2}" srcOrd="0" destOrd="0" presId="urn:microsoft.com/office/officeart/2005/8/layout/hierarchy6"/>
    <dgm:cxn modelId="{BA7BF064-25BB-4186-B213-9F5DEE46DD57}" type="presOf" srcId="{5B513A09-E4C8-4230-A173-15DEA7521999}" destId="{FDD20608-BBDF-4CED-B537-53E7677284B5}" srcOrd="0" destOrd="0" presId="urn:microsoft.com/office/officeart/2005/8/layout/hierarchy6"/>
    <dgm:cxn modelId="{20C0966B-79AC-4AAC-8870-0098F175C935}" srcId="{4E4046A7-2BA6-43E2-AAE1-75BDA9D24EB1}" destId="{4993B1A6-899B-46F4-8041-DC90A2EED590}" srcOrd="0" destOrd="0" parTransId="{1C219428-3266-43E6-BFFD-EDBD0B5658EB}" sibTransId="{3AB41AE7-E2DF-437B-9825-2EAD15062E2D}"/>
    <dgm:cxn modelId="{4DE61E32-B03D-4B02-8BFB-ABEA999E1D73}" type="presOf" srcId="{D308C98B-A054-44A5-9587-C31968FC42B4}" destId="{876F4162-3F6B-45B6-BE11-F46FAA2A0223}" srcOrd="0" destOrd="0" presId="urn:microsoft.com/office/officeart/2005/8/layout/hierarchy6"/>
    <dgm:cxn modelId="{BEA302CD-AB19-4D1D-AB19-D89FDCDA70E3}" type="presOf" srcId="{C93FA91C-4828-4F32-8019-9F10C12C29C8}" destId="{3E4DDF2D-0EDB-4954-AE12-7E6C1B6057CA}" srcOrd="0" destOrd="0" presId="urn:microsoft.com/office/officeart/2005/8/layout/hierarchy6"/>
    <dgm:cxn modelId="{E1B36C64-3078-4A6C-9055-E99773F343EB}" srcId="{D308C98B-A054-44A5-9587-C31968FC42B4}" destId="{FA3E696F-9253-4F06-A4AA-2451A428930B}" srcOrd="0" destOrd="0" parTransId="{0F79E56E-2D39-4E1B-99BF-EFBC12C8CE25}" sibTransId="{4BCD30F5-694A-453B-9948-49B0878F4729}"/>
    <dgm:cxn modelId="{EAC4EBD3-A397-4274-AE3E-C00D2849D119}" srcId="{D308C98B-A054-44A5-9587-C31968FC42B4}" destId="{5B513A09-E4C8-4230-A173-15DEA7521999}" srcOrd="1" destOrd="0" parTransId="{92CC8C51-1896-46B1-BC5E-1E7D60D6BBB0}" sibTransId="{0464BAD6-FE11-4C54-B91D-D4E33D596314}"/>
    <dgm:cxn modelId="{1490FCBD-1BF0-48F7-9C60-74043C6D50E6}" type="presOf" srcId="{FA3E696F-9253-4F06-A4AA-2451A428930B}" destId="{1147A515-FBAB-4761-A236-95059371FA17}" srcOrd="0" destOrd="0" presId="urn:microsoft.com/office/officeart/2005/8/layout/hierarchy6"/>
    <dgm:cxn modelId="{4A315E07-5458-41DA-A323-508649B12FDF}" srcId="{4993B1A6-899B-46F4-8041-DC90A2EED590}" destId="{594D2FA2-4925-4F80-B426-7CDC26FDD928}" srcOrd="0" destOrd="0" parTransId="{05F1A843-838F-483C-A3DE-D374136ED27A}" sibTransId="{043997AB-AEB9-43AF-BE6C-0D7EEA22098B}"/>
    <dgm:cxn modelId="{C3F17494-83B9-40BA-AE27-90A96F2C7133}" type="presOf" srcId="{1AB626E8-3593-476B-A90D-28D6B085A1A1}" destId="{EAA6532F-A3A3-4E3B-8807-E5BCF937F368}" srcOrd="0" destOrd="0" presId="urn:microsoft.com/office/officeart/2005/8/layout/hierarchy6"/>
    <dgm:cxn modelId="{42ED2C31-877F-4112-A26F-2991C0C2D787}" type="presOf" srcId="{05F1A843-838F-483C-A3DE-D374136ED27A}" destId="{6ADB3738-3FF1-4B9C-9C42-AF9EFDAC30B9}" srcOrd="0" destOrd="0" presId="urn:microsoft.com/office/officeart/2005/8/layout/hierarchy6"/>
    <dgm:cxn modelId="{3D58E5F9-9481-4A27-9FEB-8D28A6F59FE6}" type="presOf" srcId="{0F79E56E-2D39-4E1B-99BF-EFBC12C8CE25}" destId="{0146023C-5B97-4703-969A-BC32D7298540}" srcOrd="0" destOrd="0" presId="urn:microsoft.com/office/officeart/2005/8/layout/hierarchy6"/>
    <dgm:cxn modelId="{2AC7C65C-A776-4E8A-87DA-F9F0CD90E638}" type="presOf" srcId="{CBBD0C13-614D-41DA-BB6C-976F8228E049}" destId="{37943C60-B950-4F91-B915-B63DED909B7B}" srcOrd="0" destOrd="0" presId="urn:microsoft.com/office/officeart/2005/8/layout/hierarchy6"/>
    <dgm:cxn modelId="{A71E87D8-F443-41E2-A940-EB8041AE190C}" type="presOf" srcId="{8AEBE915-D848-4195-B2DC-055DDD4994AF}" destId="{CD94CD5D-9A34-4662-9A4A-FEC0CAB614D6}" srcOrd="0" destOrd="0" presId="urn:microsoft.com/office/officeart/2005/8/layout/hierarchy6"/>
    <dgm:cxn modelId="{95598D7F-B1C0-4DE8-9FDF-3C35AB6EDE91}" srcId="{4993B1A6-899B-46F4-8041-DC90A2EED590}" destId="{24F5F800-13A0-472E-A310-7CFA274D0345}" srcOrd="2" destOrd="0" parTransId="{C93FA91C-4828-4F32-8019-9F10C12C29C8}" sibTransId="{BA96256E-6E7A-45BD-BA3B-D2FE5A4F2CE7}"/>
    <dgm:cxn modelId="{7660C84B-7336-4A66-9266-2D2882DE108A}" type="presOf" srcId="{24F5F800-13A0-472E-A310-7CFA274D0345}" destId="{0FFD7BDE-C456-41F1-8399-87183A4DE9E4}" srcOrd="0" destOrd="0" presId="urn:microsoft.com/office/officeart/2005/8/layout/hierarchy6"/>
    <dgm:cxn modelId="{9CF4212D-E9FB-4F14-AE60-816A9184AF8E}" type="presOf" srcId="{594D2FA2-4925-4F80-B426-7CDC26FDD928}" destId="{EDA7BA34-C6A5-4DCE-BF5A-F8F88282042B}" srcOrd="0" destOrd="0" presId="urn:microsoft.com/office/officeart/2005/8/layout/hierarchy6"/>
    <dgm:cxn modelId="{ABC7862F-4E94-43C6-8701-1A39B655F848}" srcId="{D308C98B-A054-44A5-9587-C31968FC42B4}" destId="{CBBD0C13-614D-41DA-BB6C-976F8228E049}" srcOrd="2" destOrd="0" parTransId="{8AEBE915-D848-4195-B2DC-055DDD4994AF}" sibTransId="{891CC14E-847D-4423-9077-D627EDFD4619}"/>
    <dgm:cxn modelId="{CCA40D7B-7ABD-430C-A21E-84C4EA4EB4EF}" type="presOf" srcId="{92CC8C51-1896-46B1-BC5E-1E7D60D6BBB0}" destId="{55D7FBF6-AE12-4CD9-AFD7-3329759F1FAB}" srcOrd="0" destOrd="0" presId="urn:microsoft.com/office/officeart/2005/8/layout/hierarchy6"/>
    <dgm:cxn modelId="{CE796A73-D8CB-4811-8C8C-D36D6950B73E}" type="presParOf" srcId="{69717F9E-6A94-4A96-ADDC-3673DC940652}" destId="{1A47C5B5-C7E9-4AE2-A4FA-B9CE3B996FFB}" srcOrd="0" destOrd="0" presId="urn:microsoft.com/office/officeart/2005/8/layout/hierarchy6"/>
    <dgm:cxn modelId="{72639A98-FF2F-475D-94D8-D5329CDC2B4A}" type="presParOf" srcId="{1A47C5B5-C7E9-4AE2-A4FA-B9CE3B996FFB}" destId="{4E0131F2-2358-46B4-8716-B0EC033D0528}" srcOrd="0" destOrd="0" presId="urn:microsoft.com/office/officeart/2005/8/layout/hierarchy6"/>
    <dgm:cxn modelId="{AA626049-30A2-45FA-886B-21B42C3FC073}" type="presParOf" srcId="{4E0131F2-2358-46B4-8716-B0EC033D0528}" destId="{AD80DAC0-CF42-4C97-A567-EF55FC703221}" srcOrd="0" destOrd="0" presId="urn:microsoft.com/office/officeart/2005/8/layout/hierarchy6"/>
    <dgm:cxn modelId="{D14AEDC3-7175-445C-9C45-661E3DEF2D1C}" type="presParOf" srcId="{AD80DAC0-CF42-4C97-A567-EF55FC703221}" destId="{2A7A19CD-6D41-4AD9-9768-E3BC6A9AC3C2}" srcOrd="0" destOrd="0" presId="urn:microsoft.com/office/officeart/2005/8/layout/hierarchy6"/>
    <dgm:cxn modelId="{15D57CA4-252C-4EB9-B411-1E02AFAD82E8}" type="presParOf" srcId="{AD80DAC0-CF42-4C97-A567-EF55FC703221}" destId="{60CA2A52-BD40-4D47-909E-75E0C4622C0F}" srcOrd="1" destOrd="0" presId="urn:microsoft.com/office/officeart/2005/8/layout/hierarchy6"/>
    <dgm:cxn modelId="{BBCC8322-CFC9-4C0E-8553-966401DBF567}" type="presParOf" srcId="{60CA2A52-BD40-4D47-909E-75E0C4622C0F}" destId="{6ADB3738-3FF1-4B9C-9C42-AF9EFDAC30B9}" srcOrd="0" destOrd="0" presId="urn:microsoft.com/office/officeart/2005/8/layout/hierarchy6"/>
    <dgm:cxn modelId="{D4DFE627-3A09-4495-BBEC-D67A364A9B6D}" type="presParOf" srcId="{60CA2A52-BD40-4D47-909E-75E0C4622C0F}" destId="{58DD910B-9747-4501-A9D1-4DF4CA55DE4F}" srcOrd="1" destOrd="0" presId="urn:microsoft.com/office/officeart/2005/8/layout/hierarchy6"/>
    <dgm:cxn modelId="{6A717AF0-7774-4B1C-9AB5-46CE060B27C0}" type="presParOf" srcId="{58DD910B-9747-4501-A9D1-4DF4CA55DE4F}" destId="{EDA7BA34-C6A5-4DCE-BF5A-F8F88282042B}" srcOrd="0" destOrd="0" presId="urn:microsoft.com/office/officeart/2005/8/layout/hierarchy6"/>
    <dgm:cxn modelId="{CC0F16B0-CA52-44C6-BF41-E6D2B00315FF}" type="presParOf" srcId="{58DD910B-9747-4501-A9D1-4DF4CA55DE4F}" destId="{A89414F5-D482-49F0-AEFB-77E7E2305C35}" srcOrd="1" destOrd="0" presId="urn:microsoft.com/office/officeart/2005/8/layout/hierarchy6"/>
    <dgm:cxn modelId="{7EF0EE0F-2DCF-49F0-8708-001FF5D91986}" type="presParOf" srcId="{60CA2A52-BD40-4D47-909E-75E0C4622C0F}" destId="{EAA6532F-A3A3-4E3B-8807-E5BCF937F368}" srcOrd="2" destOrd="0" presId="urn:microsoft.com/office/officeart/2005/8/layout/hierarchy6"/>
    <dgm:cxn modelId="{ABF3176B-9C4C-46A1-A774-EC8628D227E8}" type="presParOf" srcId="{60CA2A52-BD40-4D47-909E-75E0C4622C0F}" destId="{97E406CF-13E5-4053-A850-B35A6BB9A745}" srcOrd="3" destOrd="0" presId="urn:microsoft.com/office/officeart/2005/8/layout/hierarchy6"/>
    <dgm:cxn modelId="{E0E156C1-2763-4165-840F-E72AB396E6E8}" type="presParOf" srcId="{97E406CF-13E5-4053-A850-B35A6BB9A745}" destId="{876F4162-3F6B-45B6-BE11-F46FAA2A0223}" srcOrd="0" destOrd="0" presId="urn:microsoft.com/office/officeart/2005/8/layout/hierarchy6"/>
    <dgm:cxn modelId="{BDF49A9D-E892-4CED-A486-C59202466925}" type="presParOf" srcId="{97E406CF-13E5-4053-A850-B35A6BB9A745}" destId="{451EF64F-07ED-4038-8738-B1CBB9BBE12A}" srcOrd="1" destOrd="0" presId="urn:microsoft.com/office/officeart/2005/8/layout/hierarchy6"/>
    <dgm:cxn modelId="{EA67B795-B022-4830-9978-1E03A7D422F6}" type="presParOf" srcId="{451EF64F-07ED-4038-8738-B1CBB9BBE12A}" destId="{0146023C-5B97-4703-969A-BC32D7298540}" srcOrd="0" destOrd="0" presId="urn:microsoft.com/office/officeart/2005/8/layout/hierarchy6"/>
    <dgm:cxn modelId="{53860C89-81B5-40C1-BC0A-9920AE7D3ABC}" type="presParOf" srcId="{451EF64F-07ED-4038-8738-B1CBB9BBE12A}" destId="{86CF44B2-E278-417B-A67F-092B2E8BC495}" srcOrd="1" destOrd="0" presId="urn:microsoft.com/office/officeart/2005/8/layout/hierarchy6"/>
    <dgm:cxn modelId="{7874822C-1E65-4CEE-B88C-7B6760C5EBD6}" type="presParOf" srcId="{86CF44B2-E278-417B-A67F-092B2E8BC495}" destId="{1147A515-FBAB-4761-A236-95059371FA17}" srcOrd="0" destOrd="0" presId="urn:microsoft.com/office/officeart/2005/8/layout/hierarchy6"/>
    <dgm:cxn modelId="{FABCBEB8-E5FA-42A0-9F78-4E7059023A28}" type="presParOf" srcId="{86CF44B2-E278-417B-A67F-092B2E8BC495}" destId="{2B728B85-AF26-4F27-A9F2-345D96ABB8D0}" srcOrd="1" destOrd="0" presId="urn:microsoft.com/office/officeart/2005/8/layout/hierarchy6"/>
    <dgm:cxn modelId="{2F955009-5C45-4279-89E9-FCE7E0DB1673}" type="presParOf" srcId="{451EF64F-07ED-4038-8738-B1CBB9BBE12A}" destId="{55D7FBF6-AE12-4CD9-AFD7-3329759F1FAB}" srcOrd="2" destOrd="0" presId="urn:microsoft.com/office/officeart/2005/8/layout/hierarchy6"/>
    <dgm:cxn modelId="{1F9AD9E4-3D9C-4726-89E2-6C61066BC576}" type="presParOf" srcId="{451EF64F-07ED-4038-8738-B1CBB9BBE12A}" destId="{63361C99-2280-447E-941A-60745237B3B9}" srcOrd="3" destOrd="0" presId="urn:microsoft.com/office/officeart/2005/8/layout/hierarchy6"/>
    <dgm:cxn modelId="{F9880B93-CC4D-49E0-8AC1-A1C8453064B7}" type="presParOf" srcId="{63361C99-2280-447E-941A-60745237B3B9}" destId="{FDD20608-BBDF-4CED-B537-53E7677284B5}" srcOrd="0" destOrd="0" presId="urn:microsoft.com/office/officeart/2005/8/layout/hierarchy6"/>
    <dgm:cxn modelId="{BF7B4754-AFED-40B6-88A4-30A25C2073C1}" type="presParOf" srcId="{63361C99-2280-447E-941A-60745237B3B9}" destId="{B7F82A3B-6B48-4C86-8629-28BF3CC08480}" srcOrd="1" destOrd="0" presId="urn:microsoft.com/office/officeart/2005/8/layout/hierarchy6"/>
    <dgm:cxn modelId="{49A3DD9B-473E-4CD3-AA80-D2FE274E0174}" type="presParOf" srcId="{451EF64F-07ED-4038-8738-B1CBB9BBE12A}" destId="{CD94CD5D-9A34-4662-9A4A-FEC0CAB614D6}" srcOrd="4" destOrd="0" presId="urn:microsoft.com/office/officeart/2005/8/layout/hierarchy6"/>
    <dgm:cxn modelId="{45E91352-7EA4-4742-A4F8-E87D8781B94E}" type="presParOf" srcId="{451EF64F-07ED-4038-8738-B1CBB9BBE12A}" destId="{01859B78-AFCE-48EF-93A7-DCEF206B6080}" srcOrd="5" destOrd="0" presId="urn:microsoft.com/office/officeart/2005/8/layout/hierarchy6"/>
    <dgm:cxn modelId="{9BC6BCF2-48F4-4A50-8487-16E6A1624B47}" type="presParOf" srcId="{01859B78-AFCE-48EF-93A7-DCEF206B6080}" destId="{37943C60-B950-4F91-B915-B63DED909B7B}" srcOrd="0" destOrd="0" presId="urn:microsoft.com/office/officeart/2005/8/layout/hierarchy6"/>
    <dgm:cxn modelId="{FA155C14-500B-459F-8BF1-75618BF404E4}" type="presParOf" srcId="{01859B78-AFCE-48EF-93A7-DCEF206B6080}" destId="{7EB433C8-5BFB-4ADA-B383-B23E61A64B3E}" srcOrd="1" destOrd="0" presId="urn:microsoft.com/office/officeart/2005/8/layout/hierarchy6"/>
    <dgm:cxn modelId="{6251ADEA-631B-4AD0-A4F5-EEF653F2721A}" type="presParOf" srcId="{60CA2A52-BD40-4D47-909E-75E0C4622C0F}" destId="{3E4DDF2D-0EDB-4954-AE12-7E6C1B6057CA}" srcOrd="4" destOrd="0" presId="urn:microsoft.com/office/officeart/2005/8/layout/hierarchy6"/>
    <dgm:cxn modelId="{3BC957A2-7CE7-4F9E-8388-F8658FC8A75F}" type="presParOf" srcId="{60CA2A52-BD40-4D47-909E-75E0C4622C0F}" destId="{020D17D1-4221-405E-91BB-2FBA90B4B8DC}" srcOrd="5" destOrd="0" presId="urn:microsoft.com/office/officeart/2005/8/layout/hierarchy6"/>
    <dgm:cxn modelId="{9AB2384C-2EF7-44F0-B3AF-603AB6FEDA50}" type="presParOf" srcId="{020D17D1-4221-405E-91BB-2FBA90B4B8DC}" destId="{0FFD7BDE-C456-41F1-8399-87183A4DE9E4}" srcOrd="0" destOrd="0" presId="urn:microsoft.com/office/officeart/2005/8/layout/hierarchy6"/>
    <dgm:cxn modelId="{BE83361D-539E-4AD9-A01C-31D7C75C719C}" type="presParOf" srcId="{020D17D1-4221-405E-91BB-2FBA90B4B8DC}" destId="{C804BB76-DBD4-44C7-A75F-93A3806BF0AF}" srcOrd="1" destOrd="0" presId="urn:microsoft.com/office/officeart/2005/8/layout/hierarchy6"/>
    <dgm:cxn modelId="{FE52E1CF-1EED-4A48-89AB-B67F975A19EB}" type="presParOf" srcId="{69717F9E-6A94-4A96-ADDC-3673DC940652}" destId="{637BFA1F-B6D1-444F-B502-4F95983CE7E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A19CD-6D41-4AD9-9768-E3BC6A9AC3C2}">
      <dsp:nvSpPr>
        <dsp:cNvPr id="0" name=""/>
        <dsp:cNvSpPr/>
      </dsp:nvSpPr>
      <dsp:spPr>
        <a:xfrm>
          <a:off x="2137767" y="0"/>
          <a:ext cx="1515665" cy="101044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THỦY QUYỂN</a:t>
          </a:r>
          <a:endParaRPr lang="en-US" sz="20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29595"/>
        <a:ext cx="1456475" cy="951253"/>
      </dsp:txXfrm>
    </dsp:sp>
    <dsp:sp modelId="{6ADB3738-3FF1-4B9C-9C42-AF9EFDAC30B9}">
      <dsp:nvSpPr>
        <dsp:cNvPr id="0" name=""/>
        <dsp:cNvSpPr/>
      </dsp:nvSpPr>
      <dsp:spPr>
        <a:xfrm>
          <a:off x="925234" y="1010443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1970365" y="0"/>
              </a:moveTo>
              <a:lnTo>
                <a:pt x="1970365" y="202088"/>
              </a:lnTo>
              <a:lnTo>
                <a:pt x="0" y="202088"/>
              </a:lnTo>
              <a:lnTo>
                <a:pt x="0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7BA34-C6A5-4DCE-BF5A-F8F88282042B}">
      <dsp:nvSpPr>
        <dsp:cNvPr id="0" name=""/>
        <dsp:cNvSpPr/>
      </dsp:nvSpPr>
      <dsp:spPr>
        <a:xfrm>
          <a:off x="167401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dương</a:t>
          </a:r>
          <a:endParaRPr lang="en-US" sz="2000" b="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6996" y="1444216"/>
        <a:ext cx="1456475" cy="951253"/>
      </dsp:txXfrm>
    </dsp:sp>
    <dsp:sp modelId="{EAA6532F-A3A3-4E3B-8807-E5BCF937F368}">
      <dsp:nvSpPr>
        <dsp:cNvPr id="0" name=""/>
        <dsp:cNvSpPr/>
      </dsp:nvSpPr>
      <dsp:spPr>
        <a:xfrm>
          <a:off x="2849880" y="1010443"/>
          <a:ext cx="91440" cy="40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F4162-3F6B-45B6-BE11-F46FAA2A0223}">
      <dsp:nvSpPr>
        <dsp:cNvPr id="0" name=""/>
        <dsp:cNvSpPr/>
      </dsp:nvSpPr>
      <dsp:spPr>
        <a:xfrm>
          <a:off x="2137767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trên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lục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endParaRPr lang="en-US" sz="200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1444216"/>
        <a:ext cx="1456475" cy="951253"/>
      </dsp:txXfrm>
    </dsp:sp>
    <dsp:sp modelId="{0146023C-5B97-4703-969A-BC32D7298540}">
      <dsp:nvSpPr>
        <dsp:cNvPr id="0" name=""/>
        <dsp:cNvSpPr/>
      </dsp:nvSpPr>
      <dsp:spPr>
        <a:xfrm>
          <a:off x="925234" y="2425065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1970365" y="0"/>
              </a:moveTo>
              <a:lnTo>
                <a:pt x="1970365" y="202088"/>
              </a:lnTo>
              <a:lnTo>
                <a:pt x="0" y="202088"/>
              </a:lnTo>
              <a:lnTo>
                <a:pt x="0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7A515-FBAB-4761-A236-95059371FA17}">
      <dsp:nvSpPr>
        <dsp:cNvPr id="0" name=""/>
        <dsp:cNvSpPr/>
      </dsp:nvSpPr>
      <dsp:spPr>
        <a:xfrm>
          <a:off x="167401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hồ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6996" y="2858837"/>
        <a:ext cx="1456475" cy="951253"/>
      </dsp:txXfrm>
    </dsp:sp>
    <dsp:sp modelId="{55D7FBF6-AE12-4CD9-AFD7-3329759F1FAB}">
      <dsp:nvSpPr>
        <dsp:cNvPr id="0" name=""/>
        <dsp:cNvSpPr/>
      </dsp:nvSpPr>
      <dsp:spPr>
        <a:xfrm>
          <a:off x="2849880" y="2425065"/>
          <a:ext cx="91440" cy="40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20608-BBDF-4CED-B537-53E7677284B5}">
      <dsp:nvSpPr>
        <dsp:cNvPr id="0" name=""/>
        <dsp:cNvSpPr/>
      </dsp:nvSpPr>
      <dsp:spPr>
        <a:xfrm>
          <a:off x="2137767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Băng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tuyết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2858837"/>
        <a:ext cx="1456475" cy="951253"/>
      </dsp:txXfrm>
    </dsp:sp>
    <dsp:sp modelId="{CD94CD5D-9A34-4662-9A4A-FEC0CAB614D6}">
      <dsp:nvSpPr>
        <dsp:cNvPr id="0" name=""/>
        <dsp:cNvSpPr/>
      </dsp:nvSpPr>
      <dsp:spPr>
        <a:xfrm>
          <a:off x="2895600" y="2425065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88"/>
              </a:lnTo>
              <a:lnTo>
                <a:pt x="1970365" y="202088"/>
              </a:lnTo>
              <a:lnTo>
                <a:pt x="1970365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43C60-B950-4F91-B915-B63DED909B7B}">
      <dsp:nvSpPr>
        <dsp:cNvPr id="0" name=""/>
        <dsp:cNvSpPr/>
      </dsp:nvSpPr>
      <dsp:spPr>
        <a:xfrm>
          <a:off x="4108132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ngầm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37727" y="2858837"/>
        <a:ext cx="1456475" cy="951253"/>
      </dsp:txXfrm>
    </dsp:sp>
    <dsp:sp modelId="{3E4DDF2D-0EDB-4954-AE12-7E6C1B6057CA}">
      <dsp:nvSpPr>
        <dsp:cNvPr id="0" name=""/>
        <dsp:cNvSpPr/>
      </dsp:nvSpPr>
      <dsp:spPr>
        <a:xfrm>
          <a:off x="2895600" y="1010443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88"/>
              </a:lnTo>
              <a:lnTo>
                <a:pt x="1970365" y="202088"/>
              </a:lnTo>
              <a:lnTo>
                <a:pt x="1970365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D7BDE-C456-41F1-8399-87183A4DE9E4}">
      <dsp:nvSpPr>
        <dsp:cNvPr id="0" name=""/>
        <dsp:cNvSpPr/>
      </dsp:nvSpPr>
      <dsp:spPr>
        <a:xfrm>
          <a:off x="4108132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Hơi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khí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quyển</a:t>
          </a:r>
          <a:endParaRPr lang="en-US" sz="200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37727" y="1444216"/>
        <a:ext cx="1456475" cy="951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F642B-BD8F-47F0-AFB0-EF0785EB6F2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824CB-A889-4BEE-B9EB-6E73F49F5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9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0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5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9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6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C7863-D39B-4ECD-8A1A-EAEA00DD2C5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DC1CB-701E-414E-A0DB-EBEC4B0CC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4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diagramDrawing" Target="../diagrams/drawing1.xml"/><Relationship Id="rId5" Type="http://schemas.openxmlformats.org/officeDocument/2006/relationships/image" Target="../media/image9.gif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9.wdp"/><Relationship Id="rId4" Type="http://schemas.openxmlformats.org/officeDocument/2006/relationships/image" Target="../media/image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openxmlformats.org/officeDocument/2006/relationships/image" Target="../media/image25.jpeg"/><Relationship Id="rId4" Type="http://schemas.openxmlformats.org/officeDocument/2006/relationships/image" Target="../media/image8.jpe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5400" y="1295400"/>
            <a:ext cx="6732270" cy="2216765"/>
            <a:chOff x="1143000" y="1143000"/>
            <a:chExt cx="7620000" cy="2743200"/>
          </a:xfrm>
        </p:grpSpPr>
        <p:sp>
          <p:nvSpPr>
            <p:cNvPr id="3" name="Rectangle 2"/>
            <p:cNvSpPr/>
            <p:nvPr/>
          </p:nvSpPr>
          <p:spPr>
            <a:xfrm>
              <a:off x="190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11430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7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3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67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9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91000" y="18288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5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67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9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1000" y="25146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5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6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0" y="32004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53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15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7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3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286000" y="76200"/>
            <a:ext cx="4724400" cy="6096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3718679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UẬT CHƠI</a:t>
            </a:r>
          </a:p>
          <a:p>
            <a:pPr algn="just"/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 gồm 4 ô chữ hàng ngang được đánh số từ 1 đến 4 sẽ tương ứng với 4 câu hỏi và 1 ô từ khóa hàng dọc A.</a:t>
            </a:r>
          </a:p>
          <a:p>
            <a:pPr algn="just"/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em dựa vào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lí 6 và kiến thức đã học để trả lời,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có 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 trả lời.</a:t>
            </a:r>
          </a:p>
          <a:p>
            <a:pPr algn="just"/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trả lời đúng sẽ nhận được 1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quà nhỏ và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sẽ hiện ra các chữ cái tương ứng, trả lời sai ô chữ sẽ bị khóa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trả lời, em nào trả lời đúng tên từ khóa thì sẽ nhận được phần quà lớn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24000" y="1219200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8200" y="1807458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0" y="2362200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33600" y="2950458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62400" y="6637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8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609600" y="1642914"/>
            <a:ext cx="6629399" cy="3014764"/>
          </a:xfrm>
          <a:prstGeom prst="wedgeRoundRectCallout">
            <a:avLst>
              <a:gd name="adj1" fmla="val 47524"/>
              <a:gd name="adj2" fmla="val 8438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1752600"/>
            <a:ext cx="6248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khép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756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Vòng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hoàn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280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120" name="AutoShape 3"/>
          <p:cNvSpPr>
            <a:spLocks noChangeArrowheads="1"/>
          </p:cNvSpPr>
          <p:nvPr/>
        </p:nvSpPr>
        <p:spPr bwMode="auto">
          <a:xfrm>
            <a:off x="6172200" y="2394199"/>
            <a:ext cx="2622174" cy="408280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66699"/>
              </a:solidFill>
              <a:latin typeface="Verdana" pitchFamily="34" charset="0"/>
            </a:endParaRPr>
          </a:p>
        </p:txBody>
      </p:sp>
      <p:sp>
        <p:nvSpPr>
          <p:cNvPr id="121" name="AutoShape 5"/>
          <p:cNvSpPr>
            <a:spLocks noChangeArrowheads="1"/>
          </p:cNvSpPr>
          <p:nvPr/>
        </p:nvSpPr>
        <p:spPr bwMode="auto">
          <a:xfrm>
            <a:off x="284553" y="2394199"/>
            <a:ext cx="2458199" cy="408280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6699"/>
              </a:solidFill>
              <a:latin typeface="Verdana" pitchFamily="34" charset="0"/>
            </a:endParaRPr>
          </a:p>
        </p:txBody>
      </p:sp>
      <p:sp>
        <p:nvSpPr>
          <p:cNvPr id="122" name="Text Box 6"/>
          <p:cNvSpPr txBox="1">
            <a:spLocks noChangeArrowheads="1"/>
          </p:cNvSpPr>
          <p:nvPr/>
        </p:nvSpPr>
        <p:spPr bwMode="auto">
          <a:xfrm>
            <a:off x="304800" y="2438400"/>
            <a:ext cx="2453489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17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1, 2, 3, 4</a:t>
            </a:r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16.4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17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So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Cho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Cho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Freeform 8"/>
          <p:cNvSpPr>
            <a:spLocks/>
          </p:cNvSpPr>
          <p:nvPr/>
        </p:nvSpPr>
        <p:spPr bwMode="gray">
          <a:xfrm>
            <a:off x="2846388" y="2146861"/>
            <a:ext cx="685800" cy="88082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4" name="AutoShape 9"/>
          <p:cNvSpPr>
            <a:spLocks noChangeAspect="1" noChangeArrowheads="1" noTextEdit="1"/>
          </p:cNvSpPr>
          <p:nvPr/>
        </p:nvSpPr>
        <p:spPr bwMode="gray">
          <a:xfrm flipH="1">
            <a:off x="4868863" y="31765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6699"/>
              </a:solidFill>
              <a:latin typeface="Arial" charset="0"/>
            </a:endParaRPr>
          </a:p>
        </p:txBody>
      </p:sp>
      <p:sp>
        <p:nvSpPr>
          <p:cNvPr id="125" name="Freeform 10"/>
          <p:cNvSpPr>
            <a:spLocks/>
          </p:cNvSpPr>
          <p:nvPr/>
        </p:nvSpPr>
        <p:spPr bwMode="gray">
          <a:xfrm flipH="1">
            <a:off x="5422106" y="2180357"/>
            <a:ext cx="750093" cy="867644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0">
            <a:solidFill>
              <a:srgbClr val="00A06C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26" name="Group 11"/>
          <p:cNvGrpSpPr>
            <a:grpSpLocks/>
          </p:cNvGrpSpPr>
          <p:nvPr/>
        </p:nvGrpSpPr>
        <p:grpSpPr bwMode="auto">
          <a:xfrm>
            <a:off x="3048000" y="1219200"/>
            <a:ext cx="2998788" cy="1040977"/>
            <a:chOff x="1997" y="1314"/>
            <a:chExt cx="1889" cy="1009"/>
          </a:xfrm>
        </p:grpSpPr>
        <p:grpSp>
          <p:nvGrpSpPr>
            <p:cNvPr id="127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32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28BFEE"/>
                  </a:gs>
                  <a:gs pos="100000">
                    <a:srgbClr val="28BFEE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33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28BFEE">
                      <a:gamma/>
                      <a:tint val="44314"/>
                      <a:invGamma/>
                    </a:srgbClr>
                  </a:gs>
                  <a:gs pos="100000">
                    <a:srgbClr val="28BFE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28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49CACD">
                    <a:gamma/>
                    <a:shade val="46275"/>
                    <a:invGamma/>
                  </a:srgbClr>
                </a:gs>
                <a:gs pos="100000">
                  <a:srgbClr val="49CAC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9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49CACD">
                    <a:alpha val="0"/>
                  </a:srgbClr>
                </a:gs>
                <a:gs pos="100000">
                  <a:srgbClr val="49CACD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0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49CACD">
                    <a:gamma/>
                    <a:shade val="79216"/>
                    <a:invGamma/>
                  </a:srgbClr>
                </a:gs>
                <a:gs pos="100000">
                  <a:srgbClr val="49CACD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1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49CACD">
                    <a:gamma/>
                    <a:tint val="0"/>
                    <a:invGamma/>
                  </a:srgbClr>
                </a:gs>
                <a:gs pos="100000">
                  <a:srgbClr val="49CACD">
                    <a:alpha val="3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34" name="Text Box 19"/>
          <p:cNvSpPr txBox="1">
            <a:spLocks noChangeArrowheads="1"/>
          </p:cNvSpPr>
          <p:nvPr/>
        </p:nvSpPr>
        <p:spPr bwMode="auto">
          <a:xfrm>
            <a:off x="3244566" y="1349514"/>
            <a:ext cx="26228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288088" y="2422297"/>
            <a:ext cx="232251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17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5, 6, 7, </a:t>
            </a:r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8: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16.4, 16.5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bài,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17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Cho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7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Hi-ma-lay-a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1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1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Thảo Luận Nhóm Theo Chuyên đề – Sunbook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8" y="1227977"/>
            <a:ext cx="1833481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3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681445"/>
            <a:ext cx="2193926" cy="234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Picture 136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87608"/>
            <a:ext cx="3291363" cy="164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Picture 2" descr="Thảo Luận Nhóm Theo Chuyên đề – Sunbook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46" y="1219200"/>
            <a:ext cx="1833481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/>
      <p:bldP spid="123" grpId="0" animBg="1"/>
      <p:bldP spid="125" grpId="0" animBg="1"/>
      <p:bldP spid="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55563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28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628083" y="1905000"/>
            <a:ext cx="20782" cy="45940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04356" y="3500223"/>
            <a:ext cx="1376577" cy="1376577"/>
            <a:chOff x="5057949" y="2413809"/>
            <a:chExt cx="1835436" cy="183543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6" name="Oval 35"/>
            <p:cNvSpPr/>
            <p:nvPr/>
          </p:nvSpPr>
          <p:spPr>
            <a:xfrm>
              <a:off x="5057949" y="2413809"/>
              <a:ext cx="1835436" cy="183543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37" name="Oval 4"/>
            <p:cNvSpPr/>
            <p:nvPr/>
          </p:nvSpPr>
          <p:spPr>
            <a:xfrm>
              <a:off x="5326743" y="2682602"/>
              <a:ext cx="1297848" cy="12978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572" tIns="8572" rIns="8572" bIns="8572" numCol="1" spcCol="1270" anchor="ctr" anchorCtr="0">
              <a:noAutofit/>
            </a:bodyPr>
            <a:lstStyle/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vi-VN" sz="2000" b="1" kern="120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NHÓM</a:t>
              </a: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en-US" altLang="en-US" sz="20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en-US" sz="2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en-US" sz="20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en-US" sz="2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en-US" sz="20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en-US" sz="2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4</a:t>
              </a:r>
              <a:endParaRPr lang="vi-VN" altLang="en-US" sz="2000" b="1" kern="1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1676400" y="2259984"/>
            <a:ext cx="851652" cy="289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638300" y="4621718"/>
            <a:ext cx="952500" cy="3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676400" y="3317552"/>
            <a:ext cx="851652" cy="11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861712" y="3124200"/>
            <a:ext cx="48403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28801" y="2091457"/>
            <a:ext cx="51694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28800" y="4435057"/>
            <a:ext cx="51694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3132" y="4086761"/>
            <a:ext cx="630606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90800" y="5791200"/>
            <a:ext cx="62484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628083" y="6074929"/>
            <a:ext cx="96779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828801" y="5922529"/>
            <a:ext cx="546852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4600" y="1905000"/>
            <a:ext cx="63246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97,5%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2,5%,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95%.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Text Box 2"/>
          <p:cNvSpPr txBox="1"/>
          <p:nvPr/>
        </p:nvSpPr>
        <p:spPr>
          <a:xfrm>
            <a:off x="2533132" y="2971800"/>
            <a:ext cx="63060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30,1%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55563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756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1" y="2357735"/>
            <a:ext cx="3753599" cy="2955268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 descr="Khoan giếng nước ngầm - DV khoan giếng chất lượng Bình Phước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57735"/>
            <a:ext cx="3940357" cy="2955268"/>
          </a:xfrm>
          <a:prstGeom prst="rect">
            <a:avLst/>
          </a:prstGeom>
          <a:noFill/>
          <a:ln>
            <a:solidFill>
              <a:srgbClr val="99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405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5405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55563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571499" y="2438400"/>
            <a:ext cx="6629399" cy="2219790"/>
          </a:xfrm>
          <a:prstGeom prst="wedgeRoundRectCallout">
            <a:avLst>
              <a:gd name="adj1" fmla="val 48352"/>
              <a:gd name="adj2" fmla="val 9674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2556808"/>
            <a:ext cx="6248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Khái niệm: là nước nằm dưới bề mặt đất do nước mưa, băng tuyết tan và sông hồ thấm vào mặt 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Tầm quan trọng: cung cấp nước cho sinh hoạt, sản xuất công nghiệp, nông nghiệp.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756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55563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28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628083" y="1905000"/>
            <a:ext cx="20782" cy="45940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04356" y="3500223"/>
            <a:ext cx="1376577" cy="1376577"/>
            <a:chOff x="5057949" y="2413809"/>
            <a:chExt cx="1835436" cy="183543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6" name="Oval 35"/>
            <p:cNvSpPr/>
            <p:nvPr/>
          </p:nvSpPr>
          <p:spPr>
            <a:xfrm>
              <a:off x="5057949" y="2413809"/>
              <a:ext cx="1835436" cy="183543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37" name="Oval 4"/>
            <p:cNvSpPr/>
            <p:nvPr/>
          </p:nvSpPr>
          <p:spPr>
            <a:xfrm>
              <a:off x="5326743" y="2682602"/>
              <a:ext cx="1297848" cy="12978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572" tIns="8572" rIns="8572" bIns="8572" numCol="1" spcCol="1270" anchor="ctr" anchorCtr="0">
              <a:noAutofit/>
            </a:bodyPr>
            <a:lstStyle/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vi-VN" sz="2000" b="1" kern="120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NHÓM</a:t>
              </a: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5, 6, 7, 8</a:t>
              </a:r>
              <a:endParaRPr lang="vi-VN" altLang="en-US" sz="2000" b="1" kern="1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1676400" y="2259984"/>
            <a:ext cx="851652" cy="289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638300" y="4301461"/>
            <a:ext cx="952500" cy="3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676400" y="3071634"/>
            <a:ext cx="851652" cy="11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861712" y="2878282"/>
            <a:ext cx="48403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28801" y="2091457"/>
            <a:ext cx="51694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28800" y="4114800"/>
            <a:ext cx="516944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3132" y="3657600"/>
            <a:ext cx="6306068" cy="14003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Băng hà là những khối băng khổng lồ, dịch chuyển chậm trên đất liền.</a:t>
            </a:r>
          </a:p>
          <a:p>
            <a:pPr algn="just"/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Tầm quan trọng: cung cấp nước cho các sông miền ôn đới hay các sông bắt nguồn từ núi cao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guồn dự trữ nước ngọt lớn nhất Trái Đất.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334000"/>
            <a:ext cx="6324600" cy="1138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Vì càng lên cao nhiệt độ càng giảm, cứ lên cao 100m thì sẽ giảm 0,6</a:t>
            </a:r>
            <a:r>
              <a:rPr lang="vi-VN" sz="17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C, mà Hi-ma-lay-a là dãy núi cao nhất thế giới (có đỉnh Everest cao 8848m) nên khi đến một độ cao nhất định, nhiệt độ giảm xuống dưới 0</a:t>
            </a:r>
            <a:r>
              <a:rPr lang="vi-VN" sz="17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C thì có tuyết rơi và tích tụ lại tạo thành băng hà.</a:t>
            </a:r>
            <a:endParaRPr lang="vi-VN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6" name="Straight Connector 45"/>
          <p:cNvCxnSpPr>
            <a:endCxn id="45" idx="1"/>
          </p:cNvCxnSpPr>
          <p:nvPr/>
        </p:nvCxnSpPr>
        <p:spPr>
          <a:xfrm flipV="1">
            <a:off x="1628083" y="5903387"/>
            <a:ext cx="886517" cy="228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815348" y="5715000"/>
            <a:ext cx="546852" cy="3221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4600" y="2084457"/>
            <a:ext cx="6324600" cy="353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Những nơi có băng hà: Nam Cực, Bắc Cực, trên dãy Hi-ma-lay-a… </a:t>
            </a:r>
            <a:endParaRPr lang="vi-VN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 Box 2"/>
          <p:cNvSpPr txBox="1"/>
          <p:nvPr/>
        </p:nvSpPr>
        <p:spPr>
          <a:xfrm>
            <a:off x="2533132" y="2737247"/>
            <a:ext cx="6306068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just"/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Băng hà chiếm tỉ lệ lớn đến 68,7% trong tổng lượng nước ngọt trên Trái Đất. </a:t>
            </a:r>
            <a:endParaRPr lang="vi-VN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55563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571499" y="2438400"/>
            <a:ext cx="6629399" cy="2219790"/>
          </a:xfrm>
          <a:prstGeom prst="wedgeRoundRectCallout">
            <a:avLst>
              <a:gd name="adj1" fmla="val 48352"/>
              <a:gd name="adj2" fmla="val 9674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7700" y="2556808"/>
            <a:ext cx="6438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Khái niệm: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 những khối băng khổng lồ, dịch chuyển chậm trên đất liền.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Tầm quan trọng: cung cấp nước cho các sông miền ôn đới hay các sông bắt nguồn từ núi cao và là nguồn dự trữ nước ngọt lớn nhất Trái Đất.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756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ngầm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băng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hà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63569"/>
            <a:ext cx="2949906" cy="1976437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038600"/>
            <a:ext cx="2857501" cy="2001406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098" y="1654076"/>
            <a:ext cx="60579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</a:t>
            </a:r>
            <a:r>
              <a:rPr lang="de-DE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 Đất 99% băng hà phân bố ở vùng cực, trong đó Nam Cực chiếm đến 90%. Do hiện tượng nóng lên toàn cầu, nhiều khối băng hà trên các đỉnh núi cao và Nam Cực, ở đảo Grơn-len đang tan. Điều này gây nhiều hậu quả về môi trường.</a:t>
            </a:r>
            <a:endParaRPr lang="en-US" sz="24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029361"/>
            <a:ext cx="335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sơ đồ thể hiện các thành phần chủ yếu </a:t>
            </a:r>
            <a:endParaRPr lang="en-US" sz="20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thủy quyển.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445166210"/>
              </p:ext>
            </p:extLst>
          </p:nvPr>
        </p:nvGraphicFramePr>
        <p:xfrm>
          <a:off x="3124200" y="2705100"/>
          <a:ext cx="5791200" cy="384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164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8288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044005"/>
            <a:ext cx="335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1997095"/>
            <a:ext cx="3962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cung cấp nước cho sinh hoạt, sản xuất công nghiệp, nông nghiệp.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QUI KHUYEN HOC NINH HOA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15" y="3733800"/>
            <a:ext cx="3597085" cy="2813029"/>
          </a:xfrm>
          <a:prstGeom prst="rect">
            <a:avLst/>
          </a:prstGeom>
          <a:noFill/>
          <a:ln>
            <a:solidFill>
              <a:srgbClr val="99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1546086"/>
            <a:ext cx="7620000" cy="2743200"/>
            <a:chOff x="1143000" y="1143000"/>
            <a:chExt cx="7620000" cy="2743200"/>
          </a:xfrm>
        </p:grpSpPr>
        <p:sp>
          <p:nvSpPr>
            <p:cNvPr id="3" name="Rectangle 2"/>
            <p:cNvSpPr/>
            <p:nvPr/>
          </p:nvSpPr>
          <p:spPr>
            <a:xfrm>
              <a:off x="190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11430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7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3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67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9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91000" y="18288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5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67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9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1000" y="25146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5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6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0" y="32004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53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15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7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3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6400" y="15240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   I     Ể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Đ    Ô   N    G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" y="76200"/>
            <a:ext cx="4724400" cy="8382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4800" y="44958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Phi.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38400" y="3603486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I 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A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0" y="22098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    Ố    I     L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U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0" y="28956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  Ố    C    H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343400" y="2819400"/>
            <a:ext cx="76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6800" y="15019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600" y="21877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8600" y="29718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52600" y="35814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0000" y="8382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267200" y="18288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82880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133600"/>
            <a:ext cx="32004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ột số nguyên nhân làm ô nhiễm nước ngọt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vệ nguồn nước tránh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ô nhiễm</a:t>
            </a:r>
            <a:r>
              <a:rPr lang="en-US" sz="16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5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2758" y="1905000"/>
            <a:ext cx="435404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phân bón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thuốc trừ sâu, rác thải sinh hoạt, nước thải từ các nhà máy, xí nghiệp công nghiệp thải ra sông, hồ.</a:t>
            </a:r>
            <a:endParaRPr lang="en-US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cần phải tuyên truyền, nâng cao ý thức của người dân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thu gom, xử lí chất thải và nước thải đúng kỹ thuật…</a:t>
            </a:r>
            <a:endParaRPr lang="en-US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6" descr="Những dòng sông chở nặng... nỗi lo |=&amp;gt; Đăng trên báo Bắc Gi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3" y="4191000"/>
            <a:ext cx="2476645" cy="1904999"/>
          </a:xfrm>
          <a:prstGeom prst="rect">
            <a:avLst/>
          </a:prstGeom>
          <a:noFill/>
          <a:ln>
            <a:solidFill>
              <a:srgbClr val="99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Bể xử lý nước thả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2" y="4190999"/>
            <a:ext cx="2539998" cy="1904999"/>
          </a:xfrm>
          <a:prstGeom prst="rect">
            <a:avLst/>
          </a:prstGeom>
          <a:noFill/>
          <a:ln>
            <a:solidFill>
              <a:srgbClr val="99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5257800" y="1066800"/>
            <a:ext cx="2490480" cy="2545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85800" y="1066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QUYỂN. </a:t>
            </a:r>
            <a:endParaRPr lang="en-US" sz="3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vi-VN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VÒNG </a:t>
            </a:r>
            <a:r>
              <a:rPr lang="vi-V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TUẦN HOÀN NƯỚC. </a:t>
            </a:r>
          </a:p>
          <a:p>
            <a:r>
              <a:rPr lang="vi-V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NƯỚC NGẦM, BĂNG HÀ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16: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6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0665" y="46900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8600" y="3733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5299" y="2819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168089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1143000"/>
            <a:ext cx="73152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V. </a:t>
            </a:r>
            <a:r>
              <a:rPr lang="vi-VN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NƯỚC TRÊN TRÁI ĐẤT</a:t>
            </a:r>
            <a:endParaRPr lang="en-US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17907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16: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QUYỂN. VÒNG TUẦN HOÀN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NƯỚC.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NƯỚC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NGẦM, BĂNG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HÀ 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340" y="3026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QUYỂN, THÀNH PHẦN CHỦ YẾU CỦA THỦY QUYỂN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640" y="3924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VÒNG TUẦN HOÀN NƯỚC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17705" y="48768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NƯỚC NGẦM VÀ BĂNG HÀ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7769" y="2590800"/>
            <a:ext cx="8102831" cy="40299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65991" y="2919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39292" y="3833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4135" y="3023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4135" y="3924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321357" y="47900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6200" y="48805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0" grpId="0"/>
      <p:bldP spid="26" grpId="0"/>
      <p:bldP spid="27" grpId="0"/>
      <p:bldP spid="21" grpId="0"/>
      <p:bldP spid="24" grpId="0" animBg="1"/>
      <p:bldP spid="25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858833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1"/>
            <a:ext cx="3875966" cy="213360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3733800" cy="3048000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838200" y="1371600"/>
            <a:ext cx="2895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16.1, </a:t>
            </a:r>
            <a:endParaRPr lang="en-US" sz="2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1295400"/>
            <a:ext cx="43398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(60,6% - 39,4% = 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21,2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%).</a:t>
            </a:r>
            <a:endParaRPr lang="en-US" sz="19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Nam: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(81% - 19% = 62%).</a:t>
            </a:r>
            <a:endParaRPr lang="en-US" sz="19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09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phần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chủ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yếu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858833"/>
          </a:xfrm>
          <a:prstGeom prst="wedgeRoundRectCallout">
            <a:avLst>
              <a:gd name="adj1" fmla="val 24364"/>
              <a:gd name="adj2" fmla="val 10318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1"/>
            <a:ext cx="3875966" cy="213360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1651337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16.2,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1619071"/>
            <a:ext cx="4339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232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phần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chủ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yếu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336494" cy="3124199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</p:pic>
    </p:spTree>
    <p:extLst>
      <p:ext uri="{BB962C8B-B14F-4D97-AF65-F5344CB8AC3E}">
        <p14:creationId xmlns:p14="http://schemas.microsoft.com/office/powerpoint/2010/main" val="32732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609600" y="1642913"/>
            <a:ext cx="6629399" cy="3157687"/>
          </a:xfrm>
          <a:prstGeom prst="wedgeRoundRectCallout">
            <a:avLst>
              <a:gd name="adj1" fmla="val 47524"/>
              <a:gd name="adj2" fmla="val 7921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1813679"/>
            <a:ext cx="62483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3/4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09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phần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chủ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yếu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quyển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399"/>
            <a:ext cx="4474760" cy="2057401"/>
          </a:xfrm>
          <a:prstGeom prst="wedgeRoundRectCallout">
            <a:avLst>
              <a:gd name="adj1" fmla="val 24364"/>
              <a:gd name="adj2" fmla="val 9979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1"/>
            <a:ext cx="3875966" cy="213360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" y="1524000"/>
            <a:ext cx="2895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clip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hoàn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23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nước.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3357" y="1447800"/>
            <a:ext cx="40372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(do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Vòng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hoàn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Vòng tuần hoàn của nước trên Trái Đấ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4944" y="3741824"/>
            <a:ext cx="4727069" cy="2658976"/>
          </a:xfrm>
          <a:prstGeom prst="rect">
            <a:avLst/>
          </a:prstGeom>
          <a:ln>
            <a:solidFill>
              <a:srgbClr val="99FF33"/>
            </a:solidFill>
          </a:ln>
        </p:spPr>
      </p:pic>
    </p:spTree>
    <p:extLst>
      <p:ext uri="{BB962C8B-B14F-4D97-AF65-F5344CB8AC3E}">
        <p14:creationId xmlns:p14="http://schemas.microsoft.com/office/powerpoint/2010/main" val="4136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2057401"/>
          </a:xfrm>
          <a:prstGeom prst="wedgeRoundRectCallout">
            <a:avLst>
              <a:gd name="adj1" fmla="val 24364"/>
              <a:gd name="adj2" fmla="val 9979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1"/>
            <a:ext cx="3875966" cy="213360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524000"/>
            <a:ext cx="3200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clip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hoàn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23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nước.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2218" y="1243786"/>
            <a:ext cx="44007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; ở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tuyết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tuyết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tan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ngấm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Vòng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tuần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hoàn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nước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" name="Vòng tuần hoàn của nước trên Trái Đấ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6000" y="3733800"/>
            <a:ext cx="4415264" cy="2635986"/>
          </a:xfrm>
          <a:prstGeom prst="rect">
            <a:avLst/>
          </a:prstGeom>
          <a:ln>
            <a:solidFill>
              <a:srgbClr val="99FF33"/>
            </a:solidFill>
          </a:ln>
        </p:spPr>
      </p:pic>
    </p:spTree>
    <p:extLst>
      <p:ext uri="{BB962C8B-B14F-4D97-AF65-F5344CB8AC3E}">
        <p14:creationId xmlns:p14="http://schemas.microsoft.com/office/powerpoint/2010/main" val="5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1698</Words>
  <Application>Microsoft Office PowerPoint</Application>
  <PresentationFormat>On-screen Show (4:3)</PresentationFormat>
  <Paragraphs>180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17</cp:revision>
  <dcterms:created xsi:type="dcterms:W3CDTF">2021-08-08T02:50:21Z</dcterms:created>
  <dcterms:modified xsi:type="dcterms:W3CDTF">2023-02-22T01:51:03Z</dcterms:modified>
</cp:coreProperties>
</file>